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1625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0" d="100"/>
          <a:sy n="40" d="100"/>
        </p:scale>
        <p:origin x="22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60416"/>
            <a:ext cx="10363200" cy="5659496"/>
          </a:xfrm>
        </p:spPr>
        <p:txBody>
          <a:bodyPr anchor="b"/>
          <a:lstStyle>
            <a:lvl1pPr algn="ct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524000" y="8538164"/>
            <a:ext cx="9144000" cy="3924769"/>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BEA593-B701-4754-89B8-545B4B526D16}" type="datetimeFigureOut">
              <a:rPr lang="en-IN" smtClean="0"/>
              <a:t>11-03-2019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723716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BEA593-B701-4754-89B8-545B4B526D16}" type="datetimeFigureOut">
              <a:rPr lang="en-IN" smtClean="0"/>
              <a:t>11-03-2019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110603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65481"/>
            <a:ext cx="2628900" cy="1377620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865481"/>
            <a:ext cx="7734300" cy="1377620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BEA593-B701-4754-89B8-545B4B526D16}" type="datetimeFigureOut">
              <a:rPr lang="en-IN" smtClean="0"/>
              <a:t>11-03-2019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468892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BEA593-B701-4754-89B8-545B4B526D16}" type="datetimeFigureOut">
              <a:rPr lang="en-IN" smtClean="0"/>
              <a:t>11-03-2019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1272468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4052716"/>
            <a:ext cx="10515600" cy="6762043"/>
          </a:xfrm>
        </p:spPr>
        <p:txBody>
          <a:bodyPr anchor="b"/>
          <a:lstStyle>
            <a:lvl1pPr>
              <a:defRPr sz="8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10878731"/>
            <a:ext cx="10515600" cy="355599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BEA593-B701-4754-89B8-545B4B526D16}" type="datetimeFigureOut">
              <a:rPr lang="en-IN" smtClean="0"/>
              <a:t>11-03-2019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407969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4327407"/>
            <a:ext cx="5181600" cy="103142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4327407"/>
            <a:ext cx="5181600" cy="1031428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BEA593-B701-4754-89B8-545B4B526D16}" type="datetimeFigureOut">
              <a:rPr lang="en-IN" smtClean="0"/>
              <a:t>11-03-2019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46972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65485"/>
            <a:ext cx="10515600" cy="314207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3984979"/>
            <a:ext cx="5157787"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4" name="Content Placeholder 3"/>
          <p:cNvSpPr>
            <a:spLocks noGrp="1"/>
          </p:cNvSpPr>
          <p:nvPr>
            <p:ph sz="half" idx="2"/>
          </p:nvPr>
        </p:nvSpPr>
        <p:spPr>
          <a:xfrm>
            <a:off x="839789" y="5937956"/>
            <a:ext cx="5157787" cy="87338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3984979"/>
            <a:ext cx="5183188" cy="1952977"/>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6" name="Content Placeholder 5"/>
          <p:cNvSpPr>
            <a:spLocks noGrp="1"/>
          </p:cNvSpPr>
          <p:nvPr>
            <p:ph sz="quarter" idx="4"/>
          </p:nvPr>
        </p:nvSpPr>
        <p:spPr>
          <a:xfrm>
            <a:off x="6172201" y="5937956"/>
            <a:ext cx="5183188" cy="87338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BEA593-B701-4754-89B8-545B4B526D16}" type="datetimeFigureOut">
              <a:rPr lang="en-IN" smtClean="0"/>
              <a:t>11-03-2019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308696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BEA593-B701-4754-89B8-545B4B526D16}" type="datetimeFigureOut">
              <a:rPr lang="en-IN" smtClean="0"/>
              <a:t>11-03-2019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2112818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EA593-B701-4754-89B8-545B4B526D16}" type="datetimeFigureOut">
              <a:rPr lang="en-IN" smtClean="0"/>
              <a:t>11-03-2019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414889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en-US" smtClean="0"/>
              <a:t>Click to edit Master title style</a:t>
            </a:r>
            <a:endParaRPr lang="en-US" dirty="0"/>
          </a:p>
        </p:txBody>
      </p:sp>
      <p:sp>
        <p:nvSpPr>
          <p:cNvPr id="3" name="Content Placeholder 2"/>
          <p:cNvSpPr>
            <a:spLocks noGrp="1"/>
          </p:cNvSpPr>
          <p:nvPr>
            <p:ph idx="1"/>
          </p:nvPr>
        </p:nvSpPr>
        <p:spPr>
          <a:xfrm>
            <a:off x="5183188" y="2340567"/>
            <a:ext cx="6172200" cy="1155229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Edit Master text styles</a:t>
            </a:r>
          </a:p>
        </p:txBody>
      </p:sp>
      <p:sp>
        <p:nvSpPr>
          <p:cNvPr id="5" name="Date Placeholder 4"/>
          <p:cNvSpPr>
            <a:spLocks noGrp="1"/>
          </p:cNvSpPr>
          <p:nvPr>
            <p:ph type="dt" sz="half" idx="10"/>
          </p:nvPr>
        </p:nvSpPr>
        <p:spPr/>
        <p:txBody>
          <a:bodyPr/>
          <a:lstStyle/>
          <a:p>
            <a:fld id="{36BEA593-B701-4754-89B8-545B4B526D16}" type="datetimeFigureOut">
              <a:rPr lang="en-IN" smtClean="0"/>
              <a:t>11-03-2019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112678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83733"/>
            <a:ext cx="3932237" cy="3793067"/>
          </a:xfrm>
        </p:spPr>
        <p:txBody>
          <a:bodyPr anchor="b"/>
          <a:lstStyle>
            <a:lvl1pPr>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2340567"/>
            <a:ext cx="6172200" cy="1155229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39788" y="4876800"/>
            <a:ext cx="3932237" cy="903487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Edit Master text styles</a:t>
            </a:r>
          </a:p>
        </p:txBody>
      </p:sp>
      <p:sp>
        <p:nvSpPr>
          <p:cNvPr id="5" name="Date Placeholder 4"/>
          <p:cNvSpPr>
            <a:spLocks noGrp="1"/>
          </p:cNvSpPr>
          <p:nvPr>
            <p:ph type="dt" sz="half" idx="10"/>
          </p:nvPr>
        </p:nvSpPr>
        <p:spPr/>
        <p:txBody>
          <a:bodyPr/>
          <a:lstStyle/>
          <a:p>
            <a:fld id="{36BEA593-B701-4754-89B8-545B4B526D16}" type="datetimeFigureOut">
              <a:rPr lang="en-IN" smtClean="0"/>
              <a:t>11-03-2019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5B9A85-FBC5-4A0C-A2AC-DEFC314BACE1}" type="slidenum">
              <a:rPr lang="en-IN" smtClean="0"/>
              <a:t>‹#›</a:t>
            </a:fld>
            <a:endParaRPr lang="en-IN"/>
          </a:p>
        </p:txBody>
      </p:sp>
    </p:spTree>
    <p:extLst>
      <p:ext uri="{BB962C8B-B14F-4D97-AF65-F5344CB8AC3E}">
        <p14:creationId xmlns:p14="http://schemas.microsoft.com/office/powerpoint/2010/main" val="243346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5485"/>
            <a:ext cx="10515600" cy="314207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4327407"/>
            <a:ext cx="10515600" cy="1031428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15066908"/>
            <a:ext cx="2743200" cy="865481"/>
          </a:xfrm>
          <a:prstGeom prst="rect">
            <a:avLst/>
          </a:prstGeom>
        </p:spPr>
        <p:txBody>
          <a:bodyPr vert="horz" lIns="91440" tIns="45720" rIns="91440" bIns="45720" rtlCol="0" anchor="ctr"/>
          <a:lstStyle>
            <a:lvl1pPr algn="l">
              <a:defRPr sz="1600">
                <a:solidFill>
                  <a:schemeClr val="tx1">
                    <a:tint val="75000"/>
                  </a:schemeClr>
                </a:solidFill>
              </a:defRPr>
            </a:lvl1pPr>
          </a:lstStyle>
          <a:p>
            <a:fld id="{36BEA593-B701-4754-89B8-545B4B526D16}" type="datetimeFigureOut">
              <a:rPr lang="en-IN" smtClean="0"/>
              <a:t>11-03-2019</a:t>
            </a:fld>
            <a:endParaRPr lang="en-IN"/>
          </a:p>
        </p:txBody>
      </p:sp>
      <p:sp>
        <p:nvSpPr>
          <p:cNvPr id="5" name="Footer Placeholder 4"/>
          <p:cNvSpPr>
            <a:spLocks noGrp="1"/>
          </p:cNvSpPr>
          <p:nvPr>
            <p:ph type="ftr" sz="quarter" idx="3"/>
          </p:nvPr>
        </p:nvSpPr>
        <p:spPr>
          <a:xfrm>
            <a:off x="4038600" y="15066908"/>
            <a:ext cx="4114800" cy="865481"/>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15066908"/>
            <a:ext cx="2743200" cy="865481"/>
          </a:xfrm>
          <a:prstGeom prst="rect">
            <a:avLst/>
          </a:prstGeom>
        </p:spPr>
        <p:txBody>
          <a:bodyPr vert="horz" lIns="91440" tIns="45720" rIns="91440" bIns="45720" rtlCol="0" anchor="ctr"/>
          <a:lstStyle>
            <a:lvl1pPr algn="r">
              <a:defRPr sz="1600">
                <a:solidFill>
                  <a:schemeClr val="tx1">
                    <a:tint val="75000"/>
                  </a:schemeClr>
                </a:solidFill>
              </a:defRPr>
            </a:lvl1pPr>
          </a:lstStyle>
          <a:p>
            <a:fld id="{6C5B9A85-FBC5-4A0C-A2AC-DEFC314BACE1}" type="slidenum">
              <a:rPr lang="en-IN" smtClean="0"/>
              <a:t>‹#›</a:t>
            </a:fld>
            <a:endParaRPr lang="en-IN"/>
          </a:p>
        </p:txBody>
      </p:sp>
    </p:spTree>
    <p:extLst>
      <p:ext uri="{BB962C8B-B14F-4D97-AF65-F5344CB8AC3E}">
        <p14:creationId xmlns:p14="http://schemas.microsoft.com/office/powerpoint/2010/main" val="13704100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7399635"/>
            <a:ext cx="12192000" cy="1230015"/>
          </a:xfrm>
          <a:prstGeom prst="rect">
            <a:avLst/>
          </a:prstGeom>
        </p:spPr>
        <p:txBody>
          <a:bodyPr vert="horz" lIns="91440" tIns="45720" rIns="91440" bIns="45720" rtlCol="0" anchor="b">
            <a:noAutofit/>
          </a:bodyPr>
          <a:lstStyle>
            <a:lvl1pPr algn="ctr" defTabSz="1219170" rtl="0" eaLnBrk="1" latinLnBrk="0" hangingPunct="1">
              <a:lnSpc>
                <a:spcPct val="90000"/>
              </a:lnSpc>
              <a:spcBef>
                <a:spcPct val="0"/>
              </a:spcBef>
              <a:buNone/>
              <a:defRPr sz="8000" kern="1200">
                <a:solidFill>
                  <a:schemeClr val="tx1"/>
                </a:solidFill>
                <a:latin typeface="+mj-lt"/>
                <a:ea typeface="+mj-ea"/>
                <a:cs typeface="+mj-cs"/>
              </a:defRPr>
            </a:lvl1pPr>
          </a:lstStyle>
          <a:p>
            <a:r>
              <a:rPr lang="en-IN" sz="6000" b="1" dirty="0" smtClean="0"/>
              <a:t>Vehicle Rental in India</a:t>
            </a:r>
            <a:r>
              <a:rPr lang="en-IN" sz="3600" b="1" dirty="0" smtClean="0"/>
              <a:t/>
            </a:r>
            <a:br>
              <a:rPr lang="en-IN" sz="3600" b="1" dirty="0" smtClean="0"/>
            </a:br>
            <a:endParaRPr lang="en-IN" sz="3600" b="1" dirty="0"/>
          </a:p>
        </p:txBody>
      </p:sp>
    </p:spTree>
    <p:extLst>
      <p:ext uri="{BB962C8B-B14F-4D97-AF65-F5344CB8AC3E}">
        <p14:creationId xmlns:p14="http://schemas.microsoft.com/office/powerpoint/2010/main" val="123831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9936" y="1314931"/>
            <a:ext cx="5963325" cy="584775"/>
          </a:xfrm>
          <a:prstGeom prst="rect">
            <a:avLst/>
          </a:prstGeom>
          <a:noFill/>
        </p:spPr>
        <p:txBody>
          <a:bodyPr wrap="square" rtlCol="0">
            <a:spAutoFit/>
          </a:bodyPr>
          <a:lstStyle/>
          <a:p>
            <a:r>
              <a:rPr lang="en-IN" sz="3200" b="1" dirty="0" smtClean="0"/>
              <a:t>Select Location</a:t>
            </a:r>
            <a:endParaRPr lang="en-IN" sz="3200" b="1" dirty="0"/>
          </a:p>
        </p:txBody>
      </p:sp>
      <p:pic>
        <p:nvPicPr>
          <p:cNvPr id="3" name="Picture 2"/>
          <p:cNvPicPr>
            <a:picLocks noChangeAspect="1"/>
          </p:cNvPicPr>
          <p:nvPr/>
        </p:nvPicPr>
        <p:blipFill>
          <a:blip r:embed="rId2"/>
          <a:stretch>
            <a:fillRect/>
          </a:stretch>
        </p:blipFill>
        <p:spPr>
          <a:xfrm>
            <a:off x="1549936" y="3458918"/>
            <a:ext cx="9232364" cy="4484932"/>
          </a:xfrm>
          <a:prstGeom prst="rect">
            <a:avLst/>
          </a:prstGeom>
        </p:spPr>
      </p:pic>
      <p:sp>
        <p:nvSpPr>
          <p:cNvPr id="4" name="TextBox 3"/>
          <p:cNvSpPr txBox="1"/>
          <p:nvPr/>
        </p:nvSpPr>
        <p:spPr>
          <a:xfrm>
            <a:off x="1549936" y="9124950"/>
            <a:ext cx="9232364" cy="3539430"/>
          </a:xfrm>
          <a:prstGeom prst="rect">
            <a:avLst/>
          </a:prstGeom>
          <a:noFill/>
        </p:spPr>
        <p:txBody>
          <a:bodyPr wrap="square" rtlCol="0">
            <a:spAutoFit/>
          </a:bodyPr>
          <a:lstStyle/>
          <a:p>
            <a:pPr marL="457200" indent="-457200" algn="just">
              <a:buFontTx/>
              <a:buChar char="-"/>
            </a:pPr>
            <a:r>
              <a:rPr lang="en-US" sz="3200" dirty="0" smtClean="0"/>
              <a:t>In this form the city location have to select.</a:t>
            </a:r>
          </a:p>
          <a:p>
            <a:pPr algn="just"/>
            <a:r>
              <a:rPr lang="en-US" sz="3200" dirty="0" smtClean="0"/>
              <a:t> </a:t>
            </a:r>
          </a:p>
          <a:p>
            <a:pPr marL="457200" indent="-457200" algn="just">
              <a:buFontTx/>
              <a:buChar char="-"/>
            </a:pPr>
            <a:r>
              <a:rPr lang="en-US" sz="3200" dirty="0" smtClean="0"/>
              <a:t>Where the starting date of the booking vehicle and the end date of the vehicle. </a:t>
            </a:r>
          </a:p>
          <a:p>
            <a:pPr marL="457200" indent="-457200" algn="just">
              <a:buFontTx/>
              <a:buChar char="-"/>
            </a:pPr>
            <a:endParaRPr lang="en-US" sz="3200" dirty="0"/>
          </a:p>
          <a:p>
            <a:pPr marL="457200" indent="-457200" algn="just">
              <a:buFontTx/>
              <a:buChar char="-"/>
            </a:pPr>
            <a:r>
              <a:rPr lang="en-US" sz="3200" dirty="0" smtClean="0"/>
              <a:t>The check box is also display so if he/she want the home delivery they can select this option. </a:t>
            </a:r>
            <a:endParaRPr lang="en-IN" sz="3200" dirty="0"/>
          </a:p>
        </p:txBody>
      </p:sp>
    </p:spTree>
    <p:extLst>
      <p:ext uri="{BB962C8B-B14F-4D97-AF65-F5344CB8AC3E}">
        <p14:creationId xmlns:p14="http://schemas.microsoft.com/office/powerpoint/2010/main" val="253213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1714500"/>
            <a:ext cx="9048750" cy="9971087"/>
          </a:xfrm>
          <a:prstGeom prst="rect">
            <a:avLst/>
          </a:prstGeom>
        </p:spPr>
      </p:pic>
      <p:sp>
        <p:nvSpPr>
          <p:cNvPr id="5" name="TextBox 4"/>
          <p:cNvSpPr txBox="1"/>
          <p:nvPr/>
        </p:nvSpPr>
        <p:spPr>
          <a:xfrm>
            <a:off x="1447800" y="1032570"/>
            <a:ext cx="3848100" cy="584775"/>
          </a:xfrm>
          <a:prstGeom prst="rect">
            <a:avLst/>
          </a:prstGeom>
          <a:noFill/>
        </p:spPr>
        <p:txBody>
          <a:bodyPr wrap="square" rtlCol="0">
            <a:spAutoFit/>
          </a:bodyPr>
          <a:lstStyle/>
          <a:p>
            <a:r>
              <a:rPr lang="en-IN" sz="3200" b="1" dirty="0" smtClean="0"/>
              <a:t> Order Cars</a:t>
            </a:r>
            <a:endParaRPr lang="en-IN" sz="3200" b="1" dirty="0"/>
          </a:p>
        </p:txBody>
      </p:sp>
      <p:sp>
        <p:nvSpPr>
          <p:cNvPr id="6" name="TextBox 5"/>
          <p:cNvSpPr txBox="1"/>
          <p:nvPr/>
        </p:nvSpPr>
        <p:spPr>
          <a:xfrm>
            <a:off x="1866900" y="11849100"/>
            <a:ext cx="9048750" cy="3539430"/>
          </a:xfrm>
          <a:prstGeom prst="rect">
            <a:avLst/>
          </a:prstGeom>
          <a:noFill/>
        </p:spPr>
        <p:txBody>
          <a:bodyPr wrap="square" rtlCol="0">
            <a:spAutoFit/>
          </a:bodyPr>
          <a:lstStyle/>
          <a:p>
            <a:pPr marL="457200" indent="-457200" algn="just">
              <a:buFontTx/>
              <a:buChar char="-"/>
            </a:pPr>
            <a:r>
              <a:rPr lang="en-US" sz="3200" dirty="0" smtClean="0"/>
              <a:t>The cars are contain are under 50% off offer .</a:t>
            </a:r>
          </a:p>
          <a:p>
            <a:pPr algn="just"/>
            <a:endParaRPr lang="en-US" sz="3200" dirty="0" smtClean="0"/>
          </a:p>
          <a:p>
            <a:pPr marL="457200" indent="-457200" algn="just">
              <a:buFontTx/>
              <a:buChar char="-"/>
            </a:pPr>
            <a:r>
              <a:rPr lang="en-US" sz="3200" dirty="0" smtClean="0"/>
              <a:t>This form contains the car which the user can                           order  cars of his /her choice.  </a:t>
            </a:r>
          </a:p>
          <a:p>
            <a:pPr marL="457200" indent="-457200" algn="just">
              <a:buFontTx/>
              <a:buChar char="-"/>
            </a:pPr>
            <a:endParaRPr lang="en-US" sz="3200" dirty="0" smtClean="0"/>
          </a:p>
          <a:p>
            <a:pPr marL="457200" indent="-457200" algn="just">
              <a:buFontTx/>
              <a:buChar char="-"/>
            </a:pPr>
            <a:r>
              <a:rPr lang="en-US" sz="3200" dirty="0" smtClean="0"/>
              <a:t>And the </a:t>
            </a:r>
            <a:r>
              <a:rPr lang="en-US" sz="3200" dirty="0" err="1" smtClean="0"/>
              <a:t>rattings</a:t>
            </a:r>
            <a:r>
              <a:rPr lang="en-US" sz="3200" dirty="0" smtClean="0"/>
              <a:t> of the car are also shown so the user can make proper choice.</a:t>
            </a:r>
          </a:p>
        </p:txBody>
      </p:sp>
    </p:spTree>
    <p:extLst>
      <p:ext uri="{BB962C8B-B14F-4D97-AF65-F5344CB8AC3E}">
        <p14:creationId xmlns:p14="http://schemas.microsoft.com/office/powerpoint/2010/main" val="324186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6900" y="1828799"/>
            <a:ext cx="9048749" cy="9810751"/>
          </a:xfrm>
          <a:prstGeom prst="rect">
            <a:avLst/>
          </a:prstGeom>
        </p:spPr>
      </p:pic>
      <p:sp>
        <p:nvSpPr>
          <p:cNvPr id="3" name="TextBox 2"/>
          <p:cNvSpPr txBox="1"/>
          <p:nvPr/>
        </p:nvSpPr>
        <p:spPr>
          <a:xfrm>
            <a:off x="1866900" y="11849100"/>
            <a:ext cx="9048750" cy="3539430"/>
          </a:xfrm>
          <a:prstGeom prst="rect">
            <a:avLst/>
          </a:prstGeom>
          <a:noFill/>
        </p:spPr>
        <p:txBody>
          <a:bodyPr wrap="square" rtlCol="0">
            <a:spAutoFit/>
          </a:bodyPr>
          <a:lstStyle/>
          <a:p>
            <a:pPr marL="457200" indent="-457200" algn="just">
              <a:buFontTx/>
              <a:buChar char="-"/>
            </a:pPr>
            <a:r>
              <a:rPr lang="en-US" sz="3200" dirty="0" smtClean="0"/>
              <a:t>The bikes are contain are under 50% off offer .</a:t>
            </a:r>
          </a:p>
          <a:p>
            <a:pPr algn="just"/>
            <a:endParaRPr lang="en-US" sz="3200" dirty="0" smtClean="0"/>
          </a:p>
          <a:p>
            <a:pPr marL="457200" indent="-457200" algn="just">
              <a:buFontTx/>
              <a:buChar char="-"/>
            </a:pPr>
            <a:r>
              <a:rPr lang="en-US" sz="3200" dirty="0" smtClean="0"/>
              <a:t>This form contains the bikes which the user can                           order  bikes of his /her choice.  </a:t>
            </a:r>
          </a:p>
          <a:p>
            <a:pPr marL="457200" indent="-457200" algn="just">
              <a:buFontTx/>
              <a:buChar char="-"/>
            </a:pPr>
            <a:endParaRPr lang="en-US" sz="3200" dirty="0" smtClean="0"/>
          </a:p>
          <a:p>
            <a:pPr marL="457200" indent="-457200" algn="just">
              <a:buFontTx/>
              <a:buChar char="-"/>
            </a:pPr>
            <a:r>
              <a:rPr lang="en-US" sz="3200" dirty="0" smtClean="0"/>
              <a:t>And the </a:t>
            </a:r>
            <a:r>
              <a:rPr lang="en-US" sz="3200" dirty="0" err="1" smtClean="0"/>
              <a:t>rattings</a:t>
            </a:r>
            <a:r>
              <a:rPr lang="en-US" sz="3200" dirty="0" smtClean="0"/>
              <a:t> of the bikes are also shown so the user can make proper choice.</a:t>
            </a:r>
          </a:p>
        </p:txBody>
      </p:sp>
      <p:sp>
        <p:nvSpPr>
          <p:cNvPr id="4" name="TextBox 3"/>
          <p:cNvSpPr txBox="1"/>
          <p:nvPr/>
        </p:nvSpPr>
        <p:spPr>
          <a:xfrm>
            <a:off x="1866900" y="1034474"/>
            <a:ext cx="3848100" cy="584775"/>
          </a:xfrm>
          <a:prstGeom prst="rect">
            <a:avLst/>
          </a:prstGeom>
          <a:noFill/>
        </p:spPr>
        <p:txBody>
          <a:bodyPr wrap="square" rtlCol="0">
            <a:spAutoFit/>
          </a:bodyPr>
          <a:lstStyle/>
          <a:p>
            <a:r>
              <a:rPr lang="en-IN" sz="3200" b="1" dirty="0" smtClean="0"/>
              <a:t> Order Bikes</a:t>
            </a:r>
            <a:endParaRPr lang="en-IN" sz="3200" b="1" dirty="0"/>
          </a:p>
        </p:txBody>
      </p:sp>
    </p:spTree>
    <p:extLst>
      <p:ext uri="{BB962C8B-B14F-4D97-AF65-F5344CB8AC3E}">
        <p14:creationId xmlns:p14="http://schemas.microsoft.com/office/powerpoint/2010/main" val="3361625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7312" y="2567608"/>
            <a:ext cx="7926288" cy="8252792"/>
          </a:xfrm>
          <a:prstGeom prst="rect">
            <a:avLst/>
          </a:prstGeom>
        </p:spPr>
      </p:pic>
      <p:sp>
        <p:nvSpPr>
          <p:cNvPr id="3" name="TextBox 2"/>
          <p:cNvSpPr txBox="1"/>
          <p:nvPr/>
        </p:nvSpPr>
        <p:spPr>
          <a:xfrm>
            <a:off x="1298830" y="1451670"/>
            <a:ext cx="2736304" cy="584775"/>
          </a:xfrm>
          <a:prstGeom prst="rect">
            <a:avLst/>
          </a:prstGeom>
          <a:noFill/>
        </p:spPr>
        <p:txBody>
          <a:bodyPr wrap="square" rtlCol="0">
            <a:spAutoFit/>
          </a:bodyPr>
          <a:lstStyle/>
          <a:p>
            <a:r>
              <a:rPr lang="en-IN" sz="3200" b="1" dirty="0" smtClean="0">
                <a:latin typeface="+mj-lt"/>
              </a:rPr>
              <a:t>Booking  Form </a:t>
            </a:r>
            <a:endParaRPr lang="en-IN" sz="3200" b="1" dirty="0">
              <a:latin typeface="+mj-lt"/>
            </a:endParaRPr>
          </a:p>
        </p:txBody>
      </p:sp>
      <p:sp>
        <p:nvSpPr>
          <p:cNvPr id="4" name="TextBox 3"/>
          <p:cNvSpPr txBox="1"/>
          <p:nvPr/>
        </p:nvSpPr>
        <p:spPr>
          <a:xfrm>
            <a:off x="1827312" y="11334750"/>
            <a:ext cx="7926288" cy="1384995"/>
          </a:xfrm>
          <a:prstGeom prst="rect">
            <a:avLst/>
          </a:prstGeom>
          <a:noFill/>
        </p:spPr>
        <p:txBody>
          <a:bodyPr wrap="square" rtlCol="0">
            <a:spAutoFit/>
          </a:bodyPr>
          <a:lstStyle/>
          <a:p>
            <a:pPr algn="just"/>
            <a:r>
              <a:rPr lang="en-US" sz="2800" dirty="0" smtClean="0"/>
              <a:t>This is the booking form where you can book your vehicles. The user has to fill the correct information to book the vehicle </a:t>
            </a:r>
            <a:endParaRPr lang="en-IN" sz="2800" dirty="0"/>
          </a:p>
        </p:txBody>
      </p:sp>
    </p:spTree>
    <p:extLst>
      <p:ext uri="{BB962C8B-B14F-4D97-AF65-F5344CB8AC3E}">
        <p14:creationId xmlns:p14="http://schemas.microsoft.com/office/powerpoint/2010/main" val="212956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5532" y="2347784"/>
            <a:ext cx="6650768" cy="6967666"/>
          </a:xfrm>
          <a:prstGeom prst="rect">
            <a:avLst/>
          </a:prstGeom>
        </p:spPr>
      </p:pic>
      <p:sp>
        <p:nvSpPr>
          <p:cNvPr id="3" name="TextBox 2"/>
          <p:cNvSpPr txBox="1"/>
          <p:nvPr/>
        </p:nvSpPr>
        <p:spPr>
          <a:xfrm>
            <a:off x="1298830" y="1451670"/>
            <a:ext cx="2736304" cy="584775"/>
          </a:xfrm>
          <a:prstGeom prst="rect">
            <a:avLst/>
          </a:prstGeom>
          <a:noFill/>
        </p:spPr>
        <p:txBody>
          <a:bodyPr wrap="square" rtlCol="0">
            <a:spAutoFit/>
          </a:bodyPr>
          <a:lstStyle/>
          <a:p>
            <a:r>
              <a:rPr lang="en-IN" sz="3200" b="1" dirty="0" smtClean="0">
                <a:latin typeface="+mj-lt"/>
              </a:rPr>
              <a:t>Payment Form </a:t>
            </a:r>
            <a:endParaRPr lang="en-IN" sz="3200" b="1" dirty="0">
              <a:latin typeface="+mj-lt"/>
            </a:endParaRPr>
          </a:p>
        </p:txBody>
      </p:sp>
      <p:sp>
        <p:nvSpPr>
          <p:cNvPr id="4" name="TextBox 3"/>
          <p:cNvSpPr txBox="1"/>
          <p:nvPr/>
        </p:nvSpPr>
        <p:spPr>
          <a:xfrm>
            <a:off x="1845532" y="9982200"/>
            <a:ext cx="6650768" cy="954107"/>
          </a:xfrm>
          <a:prstGeom prst="rect">
            <a:avLst/>
          </a:prstGeom>
          <a:noFill/>
        </p:spPr>
        <p:txBody>
          <a:bodyPr wrap="square" rtlCol="0">
            <a:spAutoFit/>
          </a:bodyPr>
          <a:lstStyle/>
          <a:p>
            <a:r>
              <a:rPr lang="en-IN" sz="2800" dirty="0" smtClean="0"/>
              <a:t>After successful booking the user  have to pay the amount.</a:t>
            </a:r>
            <a:endParaRPr lang="en-IN" sz="2800" dirty="0"/>
          </a:p>
        </p:txBody>
      </p:sp>
    </p:spTree>
    <p:extLst>
      <p:ext uri="{BB962C8B-B14F-4D97-AF65-F5344CB8AC3E}">
        <p14:creationId xmlns:p14="http://schemas.microsoft.com/office/powerpoint/2010/main" val="176040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0895" y="2254175"/>
            <a:ext cx="9175723" cy="5604161"/>
          </a:xfrm>
          <a:prstGeom prst="rect">
            <a:avLst/>
          </a:prstGeom>
        </p:spPr>
      </p:pic>
      <p:pic>
        <p:nvPicPr>
          <p:cNvPr id="3" name="Picture 2"/>
          <p:cNvPicPr>
            <a:picLocks noChangeAspect="1"/>
          </p:cNvPicPr>
          <p:nvPr/>
        </p:nvPicPr>
        <p:blipFill>
          <a:blip r:embed="rId3"/>
          <a:stretch>
            <a:fillRect/>
          </a:stretch>
        </p:blipFill>
        <p:spPr>
          <a:xfrm>
            <a:off x="1530896" y="6371456"/>
            <a:ext cx="9175204" cy="5325244"/>
          </a:xfrm>
          <a:prstGeom prst="rect">
            <a:avLst/>
          </a:prstGeom>
        </p:spPr>
      </p:pic>
      <p:sp>
        <p:nvSpPr>
          <p:cNvPr id="4" name="TextBox 3"/>
          <p:cNvSpPr txBox="1"/>
          <p:nvPr/>
        </p:nvSpPr>
        <p:spPr>
          <a:xfrm>
            <a:off x="1268388" y="1146870"/>
            <a:ext cx="4028138" cy="584775"/>
          </a:xfrm>
          <a:prstGeom prst="rect">
            <a:avLst/>
          </a:prstGeom>
          <a:noFill/>
        </p:spPr>
        <p:txBody>
          <a:bodyPr wrap="square" rtlCol="0">
            <a:spAutoFit/>
          </a:bodyPr>
          <a:lstStyle/>
          <a:p>
            <a:r>
              <a:rPr lang="en-IN" sz="3200" b="1" dirty="0" smtClean="0"/>
              <a:t>About Us Page</a:t>
            </a:r>
            <a:endParaRPr lang="en-IN" sz="3200" b="1" dirty="0"/>
          </a:p>
        </p:txBody>
      </p:sp>
      <p:sp>
        <p:nvSpPr>
          <p:cNvPr id="5" name="TextBox 4"/>
          <p:cNvSpPr txBox="1"/>
          <p:nvPr/>
        </p:nvSpPr>
        <p:spPr>
          <a:xfrm>
            <a:off x="1530895" y="12477750"/>
            <a:ext cx="9175205" cy="523220"/>
          </a:xfrm>
          <a:prstGeom prst="rect">
            <a:avLst/>
          </a:prstGeom>
          <a:noFill/>
        </p:spPr>
        <p:txBody>
          <a:bodyPr wrap="square" rtlCol="0">
            <a:spAutoFit/>
          </a:bodyPr>
          <a:lstStyle/>
          <a:p>
            <a:r>
              <a:rPr lang="en-IN" sz="2800" dirty="0" smtClean="0"/>
              <a:t>In this form the information about the organisation is shown.</a:t>
            </a:r>
            <a:endParaRPr lang="en-IN" sz="2800" dirty="0"/>
          </a:p>
        </p:txBody>
      </p:sp>
    </p:spTree>
    <p:extLst>
      <p:ext uri="{BB962C8B-B14F-4D97-AF65-F5344CB8AC3E}">
        <p14:creationId xmlns:p14="http://schemas.microsoft.com/office/powerpoint/2010/main" val="283844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7938" y="1521768"/>
            <a:ext cx="9361512" cy="6022032"/>
          </a:xfrm>
          <a:prstGeom prst="rect">
            <a:avLst/>
          </a:prstGeom>
        </p:spPr>
      </p:pic>
      <p:pic>
        <p:nvPicPr>
          <p:cNvPr id="3" name="Picture 2"/>
          <p:cNvPicPr>
            <a:picLocks noChangeAspect="1"/>
          </p:cNvPicPr>
          <p:nvPr/>
        </p:nvPicPr>
        <p:blipFill>
          <a:blip r:embed="rId3"/>
          <a:stretch>
            <a:fillRect/>
          </a:stretch>
        </p:blipFill>
        <p:spPr>
          <a:xfrm>
            <a:off x="1477938" y="7391400"/>
            <a:ext cx="9361512" cy="4133850"/>
          </a:xfrm>
          <a:prstGeom prst="rect">
            <a:avLst/>
          </a:prstGeom>
        </p:spPr>
      </p:pic>
      <p:sp>
        <p:nvSpPr>
          <p:cNvPr id="4" name="TextBox 3"/>
          <p:cNvSpPr txBox="1"/>
          <p:nvPr/>
        </p:nvSpPr>
        <p:spPr>
          <a:xfrm>
            <a:off x="1036794" y="712912"/>
            <a:ext cx="3916552" cy="584775"/>
          </a:xfrm>
          <a:prstGeom prst="rect">
            <a:avLst/>
          </a:prstGeom>
          <a:noFill/>
        </p:spPr>
        <p:txBody>
          <a:bodyPr wrap="square" rtlCol="0">
            <a:spAutoFit/>
          </a:bodyPr>
          <a:lstStyle/>
          <a:p>
            <a:r>
              <a:rPr lang="en-IN" sz="3200" b="1" dirty="0" smtClean="0"/>
              <a:t>Policy Page</a:t>
            </a:r>
            <a:endParaRPr lang="en-IN" sz="3200" b="1" dirty="0"/>
          </a:p>
        </p:txBody>
      </p:sp>
      <p:sp>
        <p:nvSpPr>
          <p:cNvPr id="5" name="TextBox 4"/>
          <p:cNvSpPr txBox="1"/>
          <p:nvPr/>
        </p:nvSpPr>
        <p:spPr>
          <a:xfrm>
            <a:off x="1477938" y="12725400"/>
            <a:ext cx="9018612" cy="523220"/>
          </a:xfrm>
          <a:prstGeom prst="rect">
            <a:avLst/>
          </a:prstGeom>
          <a:noFill/>
        </p:spPr>
        <p:txBody>
          <a:bodyPr wrap="square" rtlCol="0">
            <a:spAutoFit/>
          </a:bodyPr>
          <a:lstStyle/>
          <a:p>
            <a:r>
              <a:rPr lang="en-IN" sz="2800" dirty="0" smtClean="0"/>
              <a:t>This form shows all the policy regarding the organisation.</a:t>
            </a:r>
            <a:endParaRPr lang="en-IN" sz="2800" dirty="0"/>
          </a:p>
        </p:txBody>
      </p:sp>
    </p:spTree>
    <p:extLst>
      <p:ext uri="{BB962C8B-B14F-4D97-AF65-F5344CB8AC3E}">
        <p14:creationId xmlns:p14="http://schemas.microsoft.com/office/powerpoint/2010/main" val="264029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162" y="2639938"/>
            <a:ext cx="9507438" cy="5723012"/>
          </a:xfrm>
          <a:prstGeom prst="rect">
            <a:avLst/>
          </a:prstGeom>
        </p:spPr>
      </p:pic>
      <p:sp>
        <p:nvSpPr>
          <p:cNvPr id="3" name="TextBox 2"/>
          <p:cNvSpPr txBox="1"/>
          <p:nvPr/>
        </p:nvSpPr>
        <p:spPr>
          <a:xfrm>
            <a:off x="1036794" y="1189162"/>
            <a:ext cx="3916552" cy="584775"/>
          </a:xfrm>
          <a:prstGeom prst="rect">
            <a:avLst/>
          </a:prstGeom>
          <a:noFill/>
        </p:spPr>
        <p:txBody>
          <a:bodyPr wrap="square" rtlCol="0">
            <a:spAutoFit/>
          </a:bodyPr>
          <a:lstStyle/>
          <a:p>
            <a:r>
              <a:rPr lang="en-IN" sz="3200" b="1" dirty="0" smtClean="0"/>
              <a:t>Confirm order Page</a:t>
            </a:r>
            <a:endParaRPr lang="en-IN" sz="3200" b="1" dirty="0"/>
          </a:p>
        </p:txBody>
      </p:sp>
    </p:spTree>
    <p:extLst>
      <p:ext uri="{BB962C8B-B14F-4D97-AF65-F5344CB8AC3E}">
        <p14:creationId xmlns:p14="http://schemas.microsoft.com/office/powerpoint/2010/main" val="97570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6580485"/>
            <a:ext cx="12192000" cy="1230015"/>
          </a:xfrm>
          <a:prstGeom prst="rect">
            <a:avLst/>
          </a:prstGeom>
        </p:spPr>
        <p:txBody>
          <a:bodyPr vert="horz" lIns="91440" tIns="45720" rIns="91440" bIns="45720" rtlCol="0" anchor="b">
            <a:noAutofit/>
          </a:bodyPr>
          <a:lstStyle>
            <a:lvl1pPr algn="ctr" defTabSz="1219170" rtl="0" eaLnBrk="1" latinLnBrk="0" hangingPunct="1">
              <a:lnSpc>
                <a:spcPct val="90000"/>
              </a:lnSpc>
              <a:spcBef>
                <a:spcPct val="0"/>
              </a:spcBef>
              <a:buNone/>
              <a:defRPr sz="8000" kern="1200">
                <a:solidFill>
                  <a:schemeClr val="tx1"/>
                </a:solidFill>
                <a:latin typeface="+mj-lt"/>
                <a:ea typeface="+mj-ea"/>
                <a:cs typeface="+mj-cs"/>
              </a:defRPr>
            </a:lvl1pPr>
          </a:lstStyle>
          <a:p>
            <a:r>
              <a:rPr lang="en-US" sz="7200" b="1" dirty="0" smtClean="0"/>
              <a:t>!!!... Thank you …!!!</a:t>
            </a:r>
            <a:endParaRPr lang="en-IN" sz="7200" b="1" dirty="0"/>
          </a:p>
        </p:txBody>
      </p:sp>
    </p:spTree>
    <p:extLst>
      <p:ext uri="{BB962C8B-B14F-4D97-AF65-F5344CB8AC3E}">
        <p14:creationId xmlns:p14="http://schemas.microsoft.com/office/powerpoint/2010/main" val="408242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2970" y="1471364"/>
            <a:ext cx="11060430" cy="11603176"/>
          </a:xfrm>
          <a:prstGeom prst="rect">
            <a:avLst/>
          </a:prstGeom>
          <a:noFill/>
        </p:spPr>
        <p:txBody>
          <a:bodyPr wrap="square" rtlCol="0">
            <a:spAutoFit/>
          </a:bodyPr>
          <a:lstStyle/>
          <a:p>
            <a:r>
              <a:rPr lang="en-US" sz="4000" b="1" dirty="0" smtClean="0">
                <a:latin typeface="+mj-lt"/>
              </a:rPr>
              <a:t>  </a:t>
            </a:r>
            <a:r>
              <a:rPr lang="en-US" sz="3600" b="1" dirty="0">
                <a:latin typeface="+mj-lt"/>
              </a:rPr>
              <a:t>Hardware Requirement</a:t>
            </a:r>
            <a:r>
              <a:rPr lang="en-US" sz="3600" b="1" dirty="0" smtClean="0">
                <a:latin typeface="+mj-lt"/>
              </a:rPr>
              <a:t>:-</a:t>
            </a:r>
          </a:p>
          <a:p>
            <a:endParaRPr lang="en-IN" sz="3600" dirty="0">
              <a:latin typeface="+mj-lt"/>
            </a:endParaRPr>
          </a:p>
          <a:p>
            <a:pPr marL="285750" lvl="0" indent="-285750">
              <a:lnSpc>
                <a:spcPct val="150000"/>
              </a:lnSpc>
              <a:buFont typeface="Arial" panose="020B0604020202020204" pitchFamily="34" charset="0"/>
              <a:buChar char="•"/>
            </a:pPr>
            <a:r>
              <a:rPr lang="en-US" sz="3200" dirty="0">
                <a:latin typeface="+mj-lt"/>
              </a:rPr>
              <a:t>Pentium-IV</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256 MB Ram</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512 KB Cache Memory</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Hard disk 20 GB</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Microsoft Compatible 101 or more key board</a:t>
            </a:r>
            <a:endParaRPr lang="en-IN" sz="3600" dirty="0">
              <a:latin typeface="+mj-lt"/>
            </a:endParaRPr>
          </a:p>
          <a:p>
            <a:r>
              <a:rPr lang="en-US" sz="3600" dirty="0">
                <a:latin typeface="+mj-lt"/>
              </a:rPr>
              <a:t>   </a:t>
            </a:r>
            <a:endParaRPr lang="en-US" sz="3600" dirty="0" smtClean="0">
              <a:latin typeface="+mj-lt"/>
            </a:endParaRPr>
          </a:p>
          <a:p>
            <a:endParaRPr lang="en-US" sz="3600" dirty="0">
              <a:latin typeface="+mj-lt"/>
            </a:endParaRPr>
          </a:p>
          <a:p>
            <a:r>
              <a:rPr lang="en-US" sz="3600" dirty="0" smtClean="0">
                <a:latin typeface="+mj-lt"/>
              </a:rPr>
              <a:t>  </a:t>
            </a:r>
            <a:r>
              <a:rPr lang="en-US" sz="3600" b="1" dirty="0" smtClean="0">
                <a:latin typeface="+mj-lt"/>
              </a:rPr>
              <a:t>Software </a:t>
            </a:r>
            <a:r>
              <a:rPr lang="en-US" sz="3600" b="1" dirty="0">
                <a:latin typeface="+mj-lt"/>
              </a:rPr>
              <a:t>Requirements</a:t>
            </a:r>
            <a:r>
              <a:rPr lang="en-US" sz="3600" b="1" dirty="0" smtClean="0">
                <a:latin typeface="+mj-lt"/>
              </a:rPr>
              <a:t>:-</a:t>
            </a:r>
          </a:p>
          <a:p>
            <a:endParaRPr lang="en-IN" sz="3600" dirty="0">
              <a:latin typeface="+mj-lt"/>
            </a:endParaRPr>
          </a:p>
          <a:p>
            <a:pPr marL="285750" lvl="0" indent="-285750">
              <a:lnSpc>
                <a:spcPct val="150000"/>
              </a:lnSpc>
              <a:buFont typeface="Arial" panose="020B0604020202020204" pitchFamily="34" charset="0"/>
              <a:buChar char="•"/>
            </a:pPr>
            <a:r>
              <a:rPr lang="en-US" sz="3200" dirty="0" smtClean="0">
                <a:latin typeface="+mj-lt"/>
              </a:rPr>
              <a:t>Software's :                           Sublime text, XAMP control panel.</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Programming language :    HTML,CSS,PHP,</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Web-Technology :    </a:t>
            </a:r>
            <a:r>
              <a:rPr lang="en-US" sz="3200" dirty="0" smtClean="0">
                <a:latin typeface="+mj-lt"/>
              </a:rPr>
              <a:t>            PHP</a:t>
            </a:r>
            <a:endParaRPr lang="en-IN" sz="3200" dirty="0">
              <a:latin typeface="+mj-lt"/>
            </a:endParaRPr>
          </a:p>
          <a:p>
            <a:pPr marL="285750" lvl="0" indent="-285750">
              <a:lnSpc>
                <a:spcPct val="150000"/>
              </a:lnSpc>
              <a:buFont typeface="Arial" panose="020B0604020202020204" pitchFamily="34" charset="0"/>
              <a:buChar char="•"/>
            </a:pPr>
            <a:r>
              <a:rPr lang="en-US" sz="3200" dirty="0" smtClean="0">
                <a:latin typeface="+mj-lt"/>
              </a:rPr>
              <a:t>Front-End :</a:t>
            </a:r>
            <a:r>
              <a:rPr lang="en-US" sz="3200" dirty="0">
                <a:latin typeface="+mj-lt"/>
              </a:rPr>
              <a:t> </a:t>
            </a:r>
            <a:r>
              <a:rPr lang="en-US" sz="3200" dirty="0" smtClean="0">
                <a:latin typeface="+mj-lt"/>
              </a:rPr>
              <a:t> 	              </a:t>
            </a:r>
            <a:r>
              <a:rPr lang="en-US" sz="3200" dirty="0">
                <a:latin typeface="+mj-lt"/>
              </a:rPr>
              <a:t>PHP,HTML</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Back-End</a:t>
            </a:r>
            <a:r>
              <a:rPr lang="en-US" sz="3200" dirty="0" smtClean="0">
                <a:latin typeface="+mj-lt"/>
              </a:rPr>
              <a:t>:</a:t>
            </a:r>
            <a:r>
              <a:rPr lang="en-US" sz="3200" dirty="0">
                <a:latin typeface="+mj-lt"/>
              </a:rPr>
              <a:t> </a:t>
            </a:r>
            <a:r>
              <a:rPr lang="en-US" sz="3200" dirty="0" smtClean="0">
                <a:latin typeface="+mj-lt"/>
              </a:rPr>
              <a:t>                             </a:t>
            </a:r>
            <a:r>
              <a:rPr lang="en-US" sz="3200" dirty="0">
                <a:latin typeface="+mj-lt"/>
              </a:rPr>
              <a:t>MY SQL</a:t>
            </a:r>
            <a:endParaRPr lang="en-IN" sz="3200" dirty="0">
              <a:latin typeface="+mj-lt"/>
            </a:endParaRPr>
          </a:p>
          <a:p>
            <a:pPr marL="285750" lvl="0" indent="-285750">
              <a:lnSpc>
                <a:spcPct val="150000"/>
              </a:lnSpc>
              <a:buFont typeface="Arial" panose="020B0604020202020204" pitchFamily="34" charset="0"/>
              <a:buChar char="•"/>
            </a:pPr>
            <a:r>
              <a:rPr lang="en-US" sz="3200" dirty="0">
                <a:latin typeface="+mj-lt"/>
              </a:rPr>
              <a:t>Web-Server </a:t>
            </a:r>
            <a:r>
              <a:rPr lang="en-US" sz="3200" dirty="0" smtClean="0">
                <a:latin typeface="+mj-lt"/>
              </a:rPr>
              <a:t>:                         XAMP </a:t>
            </a:r>
            <a:r>
              <a:rPr lang="en-US" sz="3200" dirty="0">
                <a:latin typeface="+mj-lt"/>
              </a:rPr>
              <a:t>Server</a:t>
            </a:r>
            <a:endParaRPr lang="en-IN" sz="3200" dirty="0">
              <a:latin typeface="+mj-lt"/>
            </a:endParaRPr>
          </a:p>
        </p:txBody>
      </p:sp>
    </p:spTree>
    <p:extLst>
      <p:ext uri="{BB962C8B-B14F-4D97-AF65-F5344CB8AC3E}">
        <p14:creationId xmlns:p14="http://schemas.microsoft.com/office/powerpoint/2010/main" val="26425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04950" y="971035"/>
            <a:ext cx="2266950" cy="584775"/>
          </a:xfrm>
          <a:prstGeom prst="rect">
            <a:avLst/>
          </a:prstGeom>
        </p:spPr>
        <p:txBody>
          <a:bodyPr wrap="square">
            <a:spAutoFit/>
          </a:bodyPr>
          <a:lstStyle/>
          <a:p>
            <a:r>
              <a:rPr lang="en-IN" sz="3200" b="1" dirty="0" smtClean="0"/>
              <a:t>Home</a:t>
            </a:r>
            <a:endParaRPr lang="en-IN" sz="3200" b="1" dirty="0"/>
          </a:p>
        </p:txBody>
      </p:sp>
      <p:sp>
        <p:nvSpPr>
          <p:cNvPr id="4" name="TextBox 3"/>
          <p:cNvSpPr txBox="1"/>
          <p:nvPr/>
        </p:nvSpPr>
        <p:spPr>
          <a:xfrm>
            <a:off x="1504950" y="8072708"/>
            <a:ext cx="9467850" cy="2062103"/>
          </a:xfrm>
          <a:prstGeom prst="rect">
            <a:avLst/>
          </a:prstGeom>
          <a:noFill/>
        </p:spPr>
        <p:txBody>
          <a:bodyPr wrap="square" rtlCol="0">
            <a:spAutoFit/>
          </a:bodyPr>
          <a:lstStyle/>
          <a:p>
            <a:pPr algn="just"/>
            <a:r>
              <a:rPr lang="en-US" sz="3200" dirty="0" smtClean="0"/>
              <a:t>As the home page is the which has to be link with many of pages of website . So, the few navigation links are shown at the top left corner. And the logo of the organization is at the top left. </a:t>
            </a:r>
            <a:endParaRPr lang="en-US" sz="3200" dirty="0"/>
          </a:p>
        </p:txBody>
      </p:sp>
      <p:pic>
        <p:nvPicPr>
          <p:cNvPr id="5" name="Picture 4"/>
          <p:cNvPicPr>
            <a:picLocks noChangeAspect="1"/>
          </p:cNvPicPr>
          <p:nvPr/>
        </p:nvPicPr>
        <p:blipFill>
          <a:blip r:embed="rId2"/>
          <a:stretch>
            <a:fillRect/>
          </a:stretch>
        </p:blipFill>
        <p:spPr>
          <a:xfrm>
            <a:off x="1597415" y="2093913"/>
            <a:ext cx="9375385" cy="4630737"/>
          </a:xfrm>
          <a:prstGeom prst="rect">
            <a:avLst/>
          </a:prstGeom>
        </p:spPr>
      </p:pic>
      <p:pic>
        <p:nvPicPr>
          <p:cNvPr id="6" name="Picture 5"/>
          <p:cNvPicPr>
            <a:picLocks noChangeAspect="1"/>
          </p:cNvPicPr>
          <p:nvPr/>
        </p:nvPicPr>
        <p:blipFill>
          <a:blip r:embed="rId3"/>
          <a:stretch>
            <a:fillRect/>
          </a:stretch>
        </p:blipFill>
        <p:spPr>
          <a:xfrm>
            <a:off x="1504950" y="11452389"/>
            <a:ext cx="9467850" cy="2956516"/>
          </a:xfrm>
          <a:prstGeom prst="rect">
            <a:avLst/>
          </a:prstGeom>
        </p:spPr>
      </p:pic>
    </p:spTree>
    <p:extLst>
      <p:ext uri="{BB962C8B-B14F-4D97-AF65-F5344CB8AC3E}">
        <p14:creationId xmlns:p14="http://schemas.microsoft.com/office/powerpoint/2010/main" val="332512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1100" y="1659180"/>
            <a:ext cx="9715500" cy="2062103"/>
          </a:xfrm>
          <a:prstGeom prst="rect">
            <a:avLst/>
          </a:prstGeom>
        </p:spPr>
        <p:txBody>
          <a:bodyPr wrap="square">
            <a:spAutoFit/>
          </a:bodyPr>
          <a:lstStyle/>
          <a:p>
            <a:pPr algn="just"/>
            <a:r>
              <a:rPr lang="en-US" sz="3200" dirty="0"/>
              <a:t>A beautiful welcome statement is shown below . And just below the welcome thought the two more navigation links of different pages are added. And  the  attractive background bikes image is set.</a:t>
            </a:r>
          </a:p>
        </p:txBody>
      </p:sp>
      <p:pic>
        <p:nvPicPr>
          <p:cNvPr id="8" name="Picture 7"/>
          <p:cNvPicPr>
            <a:picLocks noChangeAspect="1"/>
          </p:cNvPicPr>
          <p:nvPr/>
        </p:nvPicPr>
        <p:blipFill>
          <a:blip r:embed="rId2"/>
          <a:stretch>
            <a:fillRect/>
          </a:stretch>
        </p:blipFill>
        <p:spPr>
          <a:xfrm>
            <a:off x="1181100" y="4370387"/>
            <a:ext cx="9715500" cy="3971925"/>
          </a:xfrm>
          <a:prstGeom prst="rect">
            <a:avLst/>
          </a:prstGeom>
        </p:spPr>
      </p:pic>
      <p:pic>
        <p:nvPicPr>
          <p:cNvPr id="9" name="Picture 8"/>
          <p:cNvPicPr>
            <a:picLocks noChangeAspect="1"/>
          </p:cNvPicPr>
          <p:nvPr/>
        </p:nvPicPr>
        <p:blipFill>
          <a:blip r:embed="rId3"/>
          <a:stretch>
            <a:fillRect/>
          </a:stretch>
        </p:blipFill>
        <p:spPr>
          <a:xfrm>
            <a:off x="1524000" y="9685336"/>
            <a:ext cx="5095875" cy="2181225"/>
          </a:xfrm>
          <a:prstGeom prst="rect">
            <a:avLst/>
          </a:prstGeom>
        </p:spPr>
      </p:pic>
      <p:sp>
        <p:nvSpPr>
          <p:cNvPr id="10" name="Rectangle 9"/>
          <p:cNvSpPr/>
          <p:nvPr/>
        </p:nvSpPr>
        <p:spPr>
          <a:xfrm>
            <a:off x="1047750" y="12936780"/>
            <a:ext cx="9848850" cy="1578894"/>
          </a:xfrm>
          <a:prstGeom prst="rect">
            <a:avLst/>
          </a:prstGeom>
        </p:spPr>
        <p:txBody>
          <a:bodyPr wrap="square">
            <a:spAutoFit/>
          </a:bodyPr>
          <a:lstStyle/>
          <a:p>
            <a:pPr indent="457200" algn="just">
              <a:lnSpc>
                <a:spcPct val="115000"/>
              </a:lnSpc>
              <a:spcAft>
                <a:spcPts val="1000"/>
              </a:spcAft>
            </a:pPr>
            <a:r>
              <a:rPr lang="en-US" sz="2800" dirty="0" smtClean="0"/>
              <a:t>And the login field is display at the right corner of the home page. After the login the logout button will be display on that </a:t>
            </a:r>
            <a:r>
              <a:rPr lang="en-US" sz="2800" dirty="0" err="1" smtClean="0"/>
              <a:t>palce</a:t>
            </a:r>
            <a:r>
              <a:rPr lang="en-US" sz="2800" dirty="0" smtClean="0"/>
              <a:t>.</a:t>
            </a:r>
            <a:r>
              <a:rPr lang="en-US" sz="2800" dirty="0">
                <a:ea typeface="Calibri" panose="020F0502020204030204" pitchFamily="34" charset="0"/>
                <a:cs typeface="Times New Roman" panose="02020603050405020304" pitchFamily="18" charset="0"/>
              </a:rPr>
              <a:t> </a:t>
            </a:r>
            <a:endParaRPr lang="en-US" sz="2800" dirty="0"/>
          </a:p>
        </p:txBody>
      </p:sp>
    </p:spTree>
    <p:extLst>
      <p:ext uri="{BB962C8B-B14F-4D97-AF65-F5344CB8AC3E}">
        <p14:creationId xmlns:p14="http://schemas.microsoft.com/office/powerpoint/2010/main" val="57571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950" y="6047085"/>
            <a:ext cx="10096500" cy="2677656"/>
          </a:xfrm>
          <a:prstGeom prst="rect">
            <a:avLst/>
          </a:prstGeom>
        </p:spPr>
        <p:txBody>
          <a:bodyPr wrap="square">
            <a:spAutoFit/>
          </a:bodyPr>
          <a:lstStyle/>
          <a:p>
            <a:pPr algn="just"/>
            <a:r>
              <a:rPr lang="en-US" sz="2800" dirty="0" smtClean="0"/>
              <a:t>Then </a:t>
            </a:r>
            <a:r>
              <a:rPr lang="en-US" sz="2800" dirty="0"/>
              <a:t>the background bikes video is display and right side of it a slogan is display about enjoyment while riding </a:t>
            </a:r>
            <a:r>
              <a:rPr lang="en-US" sz="2800" dirty="0" smtClean="0"/>
              <a:t>bikes. The exciting thing that every website contains is offers, are display with the crazy minions at the background  gif .The offers always attracts people so we have shown the 50% off offer in our website.</a:t>
            </a:r>
            <a:endParaRPr lang="en-US" sz="2800" dirty="0"/>
          </a:p>
          <a:p>
            <a:pPr algn="just"/>
            <a:endParaRPr lang="en-US" sz="2800" dirty="0"/>
          </a:p>
        </p:txBody>
      </p:sp>
      <p:pic>
        <p:nvPicPr>
          <p:cNvPr id="4" name="Picture 3"/>
          <p:cNvPicPr>
            <a:picLocks noChangeAspect="1"/>
          </p:cNvPicPr>
          <p:nvPr/>
        </p:nvPicPr>
        <p:blipFill>
          <a:blip r:embed="rId2"/>
          <a:stretch>
            <a:fillRect/>
          </a:stretch>
        </p:blipFill>
        <p:spPr>
          <a:xfrm>
            <a:off x="1123950" y="9200276"/>
            <a:ext cx="10096500" cy="2867323"/>
          </a:xfrm>
          <a:prstGeom prst="rect">
            <a:avLst/>
          </a:prstGeom>
        </p:spPr>
      </p:pic>
      <p:pic>
        <p:nvPicPr>
          <p:cNvPr id="5" name="Picture 4"/>
          <p:cNvPicPr>
            <a:picLocks noChangeAspect="1"/>
          </p:cNvPicPr>
          <p:nvPr/>
        </p:nvPicPr>
        <p:blipFill>
          <a:blip r:embed="rId3"/>
          <a:stretch>
            <a:fillRect/>
          </a:stretch>
        </p:blipFill>
        <p:spPr>
          <a:xfrm>
            <a:off x="1047750" y="1422400"/>
            <a:ext cx="10058400" cy="4349750"/>
          </a:xfrm>
          <a:prstGeom prst="rect">
            <a:avLst/>
          </a:prstGeom>
        </p:spPr>
      </p:pic>
      <p:sp>
        <p:nvSpPr>
          <p:cNvPr id="6" name="Rectangle 5"/>
          <p:cNvSpPr/>
          <p:nvPr/>
        </p:nvSpPr>
        <p:spPr>
          <a:xfrm>
            <a:off x="1123950" y="12543135"/>
            <a:ext cx="10172700" cy="1384995"/>
          </a:xfrm>
          <a:prstGeom prst="rect">
            <a:avLst/>
          </a:prstGeom>
        </p:spPr>
        <p:txBody>
          <a:bodyPr wrap="square">
            <a:spAutoFit/>
          </a:bodyPr>
          <a:lstStyle/>
          <a:p>
            <a:pPr algn="just"/>
            <a:r>
              <a:rPr lang="en-US" sz="2800" dirty="0"/>
              <a:t>The step to book the vehicle from our website are display so the users may not get confuse and they will understand easily how to book vehicles.</a:t>
            </a:r>
          </a:p>
        </p:txBody>
      </p:sp>
    </p:spTree>
    <p:extLst>
      <p:ext uri="{BB962C8B-B14F-4D97-AF65-F5344CB8AC3E}">
        <p14:creationId xmlns:p14="http://schemas.microsoft.com/office/powerpoint/2010/main" val="358859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2513" y="1503363"/>
            <a:ext cx="10239621" cy="4154487"/>
          </a:xfrm>
          <a:prstGeom prst="rect">
            <a:avLst/>
          </a:prstGeom>
        </p:spPr>
      </p:pic>
      <p:sp>
        <p:nvSpPr>
          <p:cNvPr id="3" name="Rectangle 2"/>
          <p:cNvSpPr/>
          <p:nvPr/>
        </p:nvSpPr>
        <p:spPr>
          <a:xfrm>
            <a:off x="1052513" y="5965736"/>
            <a:ext cx="10239621" cy="1815882"/>
          </a:xfrm>
          <a:prstGeom prst="rect">
            <a:avLst/>
          </a:prstGeom>
        </p:spPr>
        <p:txBody>
          <a:bodyPr wrap="square">
            <a:spAutoFit/>
          </a:bodyPr>
          <a:lstStyle/>
          <a:p>
            <a:r>
              <a:rPr lang="en-US" sz="2800" dirty="0"/>
              <a:t>As the website is about vehicle rent to ride over different place to make our days .So the best places to visit in India are display. Everyone in world knows that Taj Mahal is one of the seven wonders of the world . Some more beautiful place are </a:t>
            </a:r>
            <a:r>
              <a:rPr lang="en-US" sz="2800" dirty="0" smtClean="0"/>
              <a:t>display.</a:t>
            </a:r>
            <a:endParaRPr lang="en-IN" sz="2800" dirty="0"/>
          </a:p>
        </p:txBody>
      </p:sp>
      <p:pic>
        <p:nvPicPr>
          <p:cNvPr id="5" name="Picture 4"/>
          <p:cNvPicPr>
            <a:picLocks noChangeAspect="1"/>
          </p:cNvPicPr>
          <p:nvPr/>
        </p:nvPicPr>
        <p:blipFill>
          <a:blip r:embed="rId3"/>
          <a:stretch>
            <a:fillRect/>
          </a:stretch>
        </p:blipFill>
        <p:spPr>
          <a:xfrm>
            <a:off x="1052513" y="8392134"/>
            <a:ext cx="10239621" cy="3761765"/>
          </a:xfrm>
          <a:prstGeom prst="rect">
            <a:avLst/>
          </a:prstGeom>
        </p:spPr>
      </p:pic>
      <p:sp>
        <p:nvSpPr>
          <p:cNvPr id="6" name="Rectangle 5"/>
          <p:cNvSpPr/>
          <p:nvPr/>
        </p:nvSpPr>
        <p:spPr>
          <a:xfrm>
            <a:off x="1052512" y="12986435"/>
            <a:ext cx="10239621" cy="954107"/>
          </a:xfrm>
          <a:prstGeom prst="rect">
            <a:avLst/>
          </a:prstGeom>
        </p:spPr>
        <p:txBody>
          <a:bodyPr wrap="square">
            <a:spAutoFit/>
          </a:bodyPr>
          <a:lstStyle/>
          <a:p>
            <a:pPr algn="just"/>
            <a:r>
              <a:rPr lang="en-US" sz="2800" dirty="0"/>
              <a:t>At the last that every website has is the details of the website are given and the contact information is display .</a:t>
            </a:r>
          </a:p>
        </p:txBody>
      </p:sp>
    </p:spTree>
    <p:extLst>
      <p:ext uri="{BB962C8B-B14F-4D97-AF65-F5344CB8AC3E}">
        <p14:creationId xmlns:p14="http://schemas.microsoft.com/office/powerpoint/2010/main" val="223211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8250" y="8248650"/>
            <a:ext cx="9886950" cy="6555641"/>
          </a:xfrm>
          <a:prstGeom prst="rect">
            <a:avLst/>
          </a:prstGeom>
        </p:spPr>
        <p:txBody>
          <a:bodyPr wrap="square">
            <a:spAutoFit/>
          </a:bodyPr>
          <a:lstStyle/>
          <a:p>
            <a:pPr algn="just"/>
            <a:r>
              <a:rPr lang="en-US" sz="2800" dirty="0"/>
              <a:t>The registration is required to make the login id for the specific website. So the registration page in our website four </a:t>
            </a:r>
            <a:r>
              <a:rPr lang="en-IN" sz="2800" dirty="0"/>
              <a:t>text fields are display where user have to enter  his/her  name ,email, password and confirm password. These detail are required compulsory to register in our website .</a:t>
            </a:r>
          </a:p>
          <a:p>
            <a:pPr algn="just"/>
            <a:endParaRPr lang="en-IN" sz="2800" dirty="0"/>
          </a:p>
          <a:p>
            <a:pPr algn="just"/>
            <a:r>
              <a:rPr lang="en-IN" sz="2800" dirty="0"/>
              <a:t> As you can se in our website that the registration and login are much similar to each other in design .In fact the background is also similar .</a:t>
            </a:r>
          </a:p>
          <a:p>
            <a:pPr algn="just"/>
            <a:endParaRPr lang="en-IN" sz="2800" dirty="0"/>
          </a:p>
          <a:p>
            <a:pPr algn="just"/>
            <a:r>
              <a:rPr lang="en-US" sz="2800" dirty="0"/>
              <a:t>The button is display below the confirm password field , when user will click on it his /her  account will get register in our website . If the user already have the account in our website .Then he/she can select the sign in option which display just below the register button. </a:t>
            </a:r>
          </a:p>
        </p:txBody>
      </p:sp>
      <p:pic>
        <p:nvPicPr>
          <p:cNvPr id="3" name="Picture 2"/>
          <p:cNvPicPr>
            <a:picLocks noChangeAspect="1"/>
          </p:cNvPicPr>
          <p:nvPr/>
        </p:nvPicPr>
        <p:blipFill>
          <a:blip r:embed="rId2"/>
          <a:stretch>
            <a:fillRect/>
          </a:stretch>
        </p:blipFill>
        <p:spPr>
          <a:xfrm>
            <a:off x="1238250" y="2114550"/>
            <a:ext cx="9886950" cy="5314950"/>
          </a:xfrm>
          <a:prstGeom prst="rect">
            <a:avLst/>
          </a:prstGeom>
        </p:spPr>
      </p:pic>
      <p:sp>
        <p:nvSpPr>
          <p:cNvPr id="4" name="Rectangle 3"/>
          <p:cNvSpPr/>
          <p:nvPr/>
        </p:nvSpPr>
        <p:spPr>
          <a:xfrm>
            <a:off x="1238250" y="971035"/>
            <a:ext cx="3943350" cy="584775"/>
          </a:xfrm>
          <a:prstGeom prst="rect">
            <a:avLst/>
          </a:prstGeom>
        </p:spPr>
        <p:txBody>
          <a:bodyPr wrap="square">
            <a:spAutoFit/>
          </a:bodyPr>
          <a:lstStyle/>
          <a:p>
            <a:r>
              <a:rPr lang="en-IN" sz="3200" b="1" dirty="0" smtClean="0"/>
              <a:t>Registration</a:t>
            </a:r>
            <a:endParaRPr lang="en-IN" sz="3200" b="1" dirty="0"/>
          </a:p>
        </p:txBody>
      </p:sp>
    </p:spTree>
    <p:extLst>
      <p:ext uri="{BB962C8B-B14F-4D97-AF65-F5344CB8AC3E}">
        <p14:creationId xmlns:p14="http://schemas.microsoft.com/office/powerpoint/2010/main" val="200131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9104" y="1737791"/>
            <a:ext cx="8893646" cy="2586559"/>
          </a:xfrm>
          <a:prstGeom prst="rect">
            <a:avLst/>
          </a:prstGeom>
        </p:spPr>
      </p:pic>
      <p:pic>
        <p:nvPicPr>
          <p:cNvPr id="3" name="Picture 2"/>
          <p:cNvPicPr>
            <a:picLocks noChangeAspect="1"/>
          </p:cNvPicPr>
          <p:nvPr/>
        </p:nvPicPr>
        <p:blipFill>
          <a:blip r:embed="rId3"/>
          <a:stretch>
            <a:fillRect/>
          </a:stretch>
        </p:blipFill>
        <p:spPr>
          <a:xfrm>
            <a:off x="1774354" y="4006553"/>
            <a:ext cx="9693746" cy="4794547"/>
          </a:xfrm>
          <a:prstGeom prst="rect">
            <a:avLst/>
          </a:prstGeom>
        </p:spPr>
      </p:pic>
      <p:sp>
        <p:nvSpPr>
          <p:cNvPr id="4" name="TextBox 3"/>
          <p:cNvSpPr txBox="1"/>
          <p:nvPr/>
        </p:nvSpPr>
        <p:spPr>
          <a:xfrm>
            <a:off x="1455969" y="952961"/>
            <a:ext cx="3925835" cy="523220"/>
          </a:xfrm>
          <a:prstGeom prst="rect">
            <a:avLst/>
          </a:prstGeom>
          <a:noFill/>
        </p:spPr>
        <p:txBody>
          <a:bodyPr wrap="square" rtlCol="0">
            <a:spAutoFit/>
          </a:bodyPr>
          <a:lstStyle/>
          <a:p>
            <a:r>
              <a:rPr lang="en-IN" sz="2800" b="1" dirty="0" smtClean="0"/>
              <a:t> Map Location</a:t>
            </a:r>
            <a:endParaRPr lang="en-IN" sz="2800" b="1" dirty="0"/>
          </a:p>
        </p:txBody>
      </p:sp>
      <p:sp>
        <p:nvSpPr>
          <p:cNvPr id="5" name="TextBox 4"/>
          <p:cNvSpPr txBox="1"/>
          <p:nvPr/>
        </p:nvSpPr>
        <p:spPr>
          <a:xfrm>
            <a:off x="1085851" y="8820150"/>
            <a:ext cx="10287000" cy="5863144"/>
          </a:xfrm>
          <a:prstGeom prst="rect">
            <a:avLst/>
          </a:prstGeom>
          <a:noFill/>
        </p:spPr>
        <p:txBody>
          <a:bodyPr wrap="square" rtlCol="0">
            <a:spAutoFit/>
          </a:bodyPr>
          <a:lstStyle/>
          <a:p>
            <a:pPr indent="457200" algn="just">
              <a:lnSpc>
                <a:spcPct val="115000"/>
              </a:lnSpc>
              <a:spcAft>
                <a:spcPts val="1000"/>
              </a:spcAft>
            </a:pPr>
            <a:r>
              <a:rPr lang="en-US" sz="2800" dirty="0">
                <a:ea typeface="Calibri" panose="020F0502020204030204" pitchFamily="34" charset="0"/>
                <a:cs typeface="Times New Roman" panose="02020603050405020304" pitchFamily="18" charset="0"/>
              </a:rPr>
              <a:t>The map page in our project is something new that we have applied in our project. The basically shows that where vehicle rental hubs are located.</a:t>
            </a:r>
            <a:endParaRPr lang="en-IN" sz="2800" dirty="0">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2800" dirty="0">
                <a:ea typeface="Calibri" panose="020F0502020204030204" pitchFamily="34" charset="0"/>
                <a:cs typeface="Times New Roman" panose="02020603050405020304" pitchFamily="18" charset="0"/>
              </a:rPr>
              <a:t>A user can check whether there is a hub of vehicle rentals is their or not by looking to a map one can easily check whether its near by or not.</a:t>
            </a:r>
            <a:endParaRPr lang="en-IN" sz="2800" dirty="0">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2800" dirty="0">
                <a:ea typeface="Calibri" panose="020F0502020204030204" pitchFamily="34" charset="0"/>
                <a:cs typeface="Times New Roman" panose="02020603050405020304" pitchFamily="18" charset="0"/>
              </a:rPr>
              <a:t>If one doesn’t found a near by hub then he can checked which is the nearest hub is their around him or where he wants to go. Then he can checked whether he can afford a rental or not. By checking it he can make sure whether its an affordable rental is or not.</a:t>
            </a:r>
            <a:endParaRPr lang="en-IN" sz="2800" dirty="0">
              <a:ea typeface="Calibri" panose="020F0502020204030204" pitchFamily="34" charset="0"/>
              <a:cs typeface="Times New Roman" panose="02020603050405020304" pitchFamily="18" charset="0"/>
            </a:endParaRPr>
          </a:p>
          <a:p>
            <a:endParaRPr lang="en-IN" sz="2800" b="1" dirty="0"/>
          </a:p>
        </p:txBody>
      </p:sp>
    </p:spTree>
    <p:extLst>
      <p:ext uri="{BB962C8B-B14F-4D97-AF65-F5344CB8AC3E}">
        <p14:creationId xmlns:p14="http://schemas.microsoft.com/office/powerpoint/2010/main" val="28475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2622476"/>
            <a:ext cx="9315450" cy="3569791"/>
          </a:xfrm>
          <a:prstGeom prst="rect">
            <a:avLst/>
          </a:prstGeom>
        </p:spPr>
      </p:pic>
      <p:sp>
        <p:nvSpPr>
          <p:cNvPr id="3" name="TextBox 2"/>
          <p:cNvSpPr txBox="1"/>
          <p:nvPr/>
        </p:nvSpPr>
        <p:spPr>
          <a:xfrm>
            <a:off x="1371600" y="1282475"/>
            <a:ext cx="5047736" cy="584775"/>
          </a:xfrm>
          <a:prstGeom prst="rect">
            <a:avLst/>
          </a:prstGeom>
          <a:noFill/>
        </p:spPr>
        <p:txBody>
          <a:bodyPr wrap="square" rtlCol="0">
            <a:spAutoFit/>
          </a:bodyPr>
          <a:lstStyle/>
          <a:p>
            <a:r>
              <a:rPr lang="en-IN" sz="3200" b="1" dirty="0" smtClean="0"/>
              <a:t>Select Option</a:t>
            </a:r>
            <a:endParaRPr lang="en-IN" sz="3200" b="1" dirty="0"/>
          </a:p>
        </p:txBody>
      </p:sp>
      <p:pic>
        <p:nvPicPr>
          <p:cNvPr id="4" name="Picture 3"/>
          <p:cNvPicPr>
            <a:picLocks noChangeAspect="1"/>
          </p:cNvPicPr>
          <p:nvPr/>
        </p:nvPicPr>
        <p:blipFill>
          <a:blip r:embed="rId3"/>
          <a:stretch>
            <a:fillRect/>
          </a:stretch>
        </p:blipFill>
        <p:spPr>
          <a:xfrm>
            <a:off x="1371600" y="6191250"/>
            <a:ext cx="9315450" cy="4254924"/>
          </a:xfrm>
          <a:prstGeom prst="rect">
            <a:avLst/>
          </a:prstGeom>
        </p:spPr>
      </p:pic>
      <p:sp>
        <p:nvSpPr>
          <p:cNvPr id="5" name="TextBox 4"/>
          <p:cNvSpPr txBox="1"/>
          <p:nvPr/>
        </p:nvSpPr>
        <p:spPr>
          <a:xfrm>
            <a:off x="1371600" y="11201400"/>
            <a:ext cx="9315450" cy="2554545"/>
          </a:xfrm>
          <a:prstGeom prst="rect">
            <a:avLst/>
          </a:prstGeom>
          <a:noFill/>
        </p:spPr>
        <p:txBody>
          <a:bodyPr wrap="square" rtlCol="0">
            <a:spAutoFit/>
          </a:bodyPr>
          <a:lstStyle/>
          <a:p>
            <a:pPr marL="457200" indent="-457200" algn="just">
              <a:buFontTx/>
              <a:buChar char="-"/>
            </a:pPr>
            <a:r>
              <a:rPr lang="en-US" sz="3200" dirty="0" smtClean="0"/>
              <a:t>In this form the two options are display.  </a:t>
            </a:r>
          </a:p>
          <a:p>
            <a:pPr marL="457200" indent="-457200" algn="just">
              <a:buFontTx/>
              <a:buChar char="-"/>
            </a:pPr>
            <a:endParaRPr lang="en-US" sz="3200" dirty="0"/>
          </a:p>
          <a:p>
            <a:pPr marL="457200" indent="-457200" algn="just">
              <a:buFontTx/>
              <a:buChar char="-"/>
            </a:pPr>
            <a:r>
              <a:rPr lang="en-US" sz="3200" dirty="0" smtClean="0"/>
              <a:t>Cars and Bikes through which he/she can order the vehicle. And the customers reviews is shown just below it. </a:t>
            </a:r>
            <a:endParaRPr lang="en-IN" sz="3200" dirty="0"/>
          </a:p>
        </p:txBody>
      </p:sp>
    </p:spTree>
    <p:extLst>
      <p:ext uri="{BB962C8B-B14F-4D97-AF65-F5344CB8AC3E}">
        <p14:creationId xmlns:p14="http://schemas.microsoft.com/office/powerpoint/2010/main" val="14015542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TotalTime>
  <Words>826</Words>
  <Application>Microsoft Office PowerPoint</Application>
  <PresentationFormat>Custom</PresentationFormat>
  <Paragraphs>68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BHAVANA</dc:creator>
  <cp:lastModifiedBy>BHAVANA</cp:lastModifiedBy>
  <cp:revision>15</cp:revision>
  <dcterms:created xsi:type="dcterms:W3CDTF">2019-03-10T17:43:51Z</dcterms:created>
  <dcterms:modified xsi:type="dcterms:W3CDTF">2019-03-11T04:03:36Z</dcterms:modified>
</cp:coreProperties>
</file>